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64" r:id="rId4"/>
    <p:sldId id="265" r:id="rId5"/>
    <p:sldId id="266" r:id="rId6"/>
    <p:sldId id="269" r:id="rId7"/>
    <p:sldId id="27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IN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IN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E247BBD-071F-4317-8E2A-917CB2E34AA1}" type="slidenum">
              <a:rPr lang="en-IN" sz="1400" b="0" strike="noStrike" spc="-1">
                <a:latin typeface="Times New Roman"/>
              </a:rPr>
              <a:t>‹#›</a:t>
            </a:fld>
            <a:endParaRPr lang="en-IN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892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IN" sz="2000" b="0" strike="noStrike" spc="-1">
              <a:latin typeface="Arial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6E43958-A588-4096-BFE9-F5ED87B4DDE9}" type="slidenum">
              <a:rPr lang="en-US" sz="12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7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253ED2B-9436-4D6E-A7F2-A3DC6790CECA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sz="1200" spc="-1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‹#›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109724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723120"/>
            <a:ext cx="109724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 hasCustomPrompt="1"/>
          </p:nvPr>
        </p:nvSpPr>
        <p:spPr>
          <a:xfrm>
            <a:off x="551384" y="17312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>
              <a:defRPr b="1" i="0" baseline="0">
                <a:latin typeface="Times New Roman" pitchFamily="18" charset="0"/>
              </a:defRPr>
            </a:lvl1pPr>
          </a:lstStyle>
          <a:p>
            <a:r>
              <a:rPr lang="en-US" sz="4400" b="0" strike="noStrike" spc="-1" dirty="0" smtClean="0">
                <a:solidFill>
                  <a:srgbClr val="000000"/>
                </a:solidFill>
                <a:latin typeface="Calibri"/>
              </a:rPr>
              <a:t>Gen Z Thinkers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DF79D761-2AA5-48A2-B4A0-178A75C42AFB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‹#›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095480"/>
            <a:ext cx="10972440" cy="503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1097244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-47520"/>
            <a:ext cx="109724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06A788-7661-4936-A4AE-AA079F0421CD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sz="1200" spc="-1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‹#›</a:t>
            </a:fld>
            <a:endParaRPr lang="en-IN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4599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723120"/>
            <a:ext cx="109724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109724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723120"/>
            <a:ext cx="109724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35330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095480"/>
            <a:ext cx="35330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095480"/>
            <a:ext cx="35330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723120"/>
            <a:ext cx="35330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723120"/>
            <a:ext cx="35330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723120"/>
            <a:ext cx="35330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1097244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-47520"/>
            <a:ext cx="109724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IN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5030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72312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-47520"/>
            <a:ext cx="109724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095480"/>
            <a:ext cx="535428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723120"/>
            <a:ext cx="10972440" cy="2399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Trade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0" y="270331"/>
            <a:ext cx="12192000" cy="102890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1F497D"/>
                </a:solidFill>
                <a:latin typeface="Garamond"/>
                <a:ea typeface="ＭＳ Ｐゴシック"/>
              </a:rPr>
              <a:t>GEN Z THINKERS 2025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FFDD7A2-279A-4E50-90A6-9BA668B7FBF1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/>
            </a:lvl1pPr>
          </a:lstStyle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39F0703-63DD-4489-A8CA-A0C22501E089}" type="slidenum">
              <a:rPr lang="en-US" sz="1200" b="0" strike="noStrike" spc="-1">
                <a:solidFill>
                  <a:srgbClr val="898989"/>
                </a:solidFill>
                <a:latin typeface="TradeGothic"/>
                <a:ea typeface="ＭＳ Ｐゴシック"/>
              </a:rPr>
              <a:t>‹#›</a:t>
            </a:fld>
            <a:endParaRPr lang="en-IN" sz="1200" b="0" strike="noStrike" spc="-1">
              <a:latin typeface="Times New Roman"/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14"/>
          <a:stretch/>
        </p:blipFill>
        <p:spPr>
          <a:xfrm>
            <a:off x="10644753" y="166500"/>
            <a:ext cx="1414440" cy="139464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5"/>
          <a:stretch/>
        </p:blipFill>
        <p:spPr>
          <a:xfrm>
            <a:off x="267300" y="219240"/>
            <a:ext cx="2513160" cy="108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marL="0" marR="0" indent="0" algn="ctr" defTabSz="91440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/>
      </a:lvl1pPr>
    </p:titleStyle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54112"/>
            <a:ext cx="109724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TradeGothic"/>
                <a:ea typeface="ＭＳ Ｐゴシック"/>
              </a:rPr>
              <a:t>Problem Statement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561140"/>
            <a:ext cx="10972440" cy="45646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TradeGothic"/>
                <a:ea typeface="ＭＳ Ｐゴシック"/>
              </a:rPr>
              <a:t>Click to edit Master text styles</a:t>
            </a:r>
            <a:endParaRPr lang="en-US" sz="3200" b="0" strike="noStrike" spc="-1" dirty="0">
              <a:solidFill>
                <a:srgbClr val="000000"/>
              </a:solidFill>
              <a:latin typeface="TradeGothic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0000"/>
                </a:solidFill>
                <a:latin typeface="TradeGothic"/>
                <a:ea typeface="ＭＳ Ｐゴシック"/>
              </a:rPr>
              <a:t>Second level</a:t>
            </a:r>
            <a:endParaRPr lang="en-US" sz="2800" b="0" strike="noStrike" spc="-1" dirty="0">
              <a:solidFill>
                <a:srgbClr val="000000"/>
              </a:solidFill>
              <a:latin typeface="TradeGothic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rgbClr val="000000"/>
                </a:solidFill>
                <a:latin typeface="TradeGothic"/>
                <a:ea typeface="ＭＳ Ｐゴシック"/>
              </a:rPr>
              <a:t>Third level</a:t>
            </a:r>
            <a:endParaRPr lang="en-US" sz="2400" b="0" strike="noStrike" spc="-1" dirty="0">
              <a:solidFill>
                <a:srgbClr val="000000"/>
              </a:solidFill>
              <a:latin typeface="TradeGothic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 dirty="0">
                <a:solidFill>
                  <a:srgbClr val="000000"/>
                </a:solidFill>
                <a:latin typeface="TradeGothic"/>
                <a:ea typeface="ＭＳ Ｐゴシック"/>
              </a:rPr>
              <a:t>Fourth level</a:t>
            </a:r>
            <a:endParaRPr lang="en-US" sz="2000" b="0" strike="noStrike" spc="-1" dirty="0">
              <a:solidFill>
                <a:srgbClr val="000000"/>
              </a:solidFill>
              <a:latin typeface="TradeGothic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 dirty="0">
                <a:solidFill>
                  <a:srgbClr val="000000"/>
                </a:solidFill>
                <a:latin typeface="TradeGothic"/>
                <a:ea typeface="ＭＳ Ｐゴシック"/>
              </a:rPr>
              <a:t>Fifth level</a:t>
            </a:r>
            <a:endParaRPr lang="en-US" sz="2000" b="0" strike="noStrike" spc="-1" dirty="0">
              <a:solidFill>
                <a:srgbClr val="000000"/>
              </a:solidFill>
              <a:latin typeface="Trade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F4E13EB-3BF0-4DBD-ADB4-039963F20AC0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507986E-74FC-42FD-9A34-376E7A5CEAA1}" type="slidenum">
              <a:rPr lang="en-US" sz="1200" b="0" strike="noStrike" spc="-1">
                <a:solidFill>
                  <a:srgbClr val="898989"/>
                </a:solidFill>
                <a:latin typeface="TradeGothic"/>
                <a:ea typeface="ＭＳ Ｐゴシック"/>
              </a:rPr>
              <a:t>‹#›</a:t>
            </a:fld>
            <a:endParaRPr lang="en-IN" sz="1200" b="0" strike="noStrike" spc="-1">
              <a:latin typeface="Times New Roman"/>
            </a:endParaRPr>
          </a:p>
        </p:txBody>
      </p:sp>
      <p:pic>
        <p:nvPicPr>
          <p:cNvPr id="7" name="Picture 6"/>
          <p:cNvPicPr/>
          <p:nvPr userDrawn="1"/>
        </p:nvPicPr>
        <p:blipFill>
          <a:blip r:embed="rId14"/>
          <a:stretch/>
        </p:blipFill>
        <p:spPr>
          <a:xfrm>
            <a:off x="10644753" y="166500"/>
            <a:ext cx="1414440" cy="139464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15"/>
          <a:stretch/>
        </p:blipFill>
        <p:spPr>
          <a:xfrm>
            <a:off x="267300" y="219240"/>
            <a:ext cx="2513160" cy="1080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>
        <a:defRPr/>
      </a:lvl1pPr>
    </p:titleStyle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2"/>
          <p:cNvSpPr/>
          <p:nvPr/>
        </p:nvSpPr>
        <p:spPr>
          <a:xfrm>
            <a:off x="7032104" y="1196752"/>
            <a:ext cx="4638240" cy="5154480"/>
          </a:xfrm>
          <a:custGeom>
            <a:avLst/>
            <a:gdLst/>
            <a:ahLst/>
            <a:cxnLst/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TextShape 4"/>
          <p:cNvSpPr txBox="1"/>
          <p:nvPr/>
        </p:nvSpPr>
        <p:spPr>
          <a:xfrm>
            <a:off x="1" y="68760"/>
            <a:ext cx="12219456" cy="1299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smtClean="0">
                <a:solidFill>
                  <a:srgbClr val="1F497D"/>
                </a:solidFill>
                <a:latin typeface="Garamond"/>
                <a:ea typeface="ＭＳ Ｐゴシック"/>
              </a:rPr>
              <a:t>GEN </a:t>
            </a:r>
            <a:r>
              <a:rPr lang="en-US" sz="4000" b="1" strike="noStrike" spc="-1" dirty="0">
                <a:solidFill>
                  <a:srgbClr val="1F497D"/>
                </a:solidFill>
                <a:latin typeface="Garamond"/>
                <a:ea typeface="ＭＳ Ｐゴシック"/>
              </a:rPr>
              <a:t>Z THINKERS 2025</a:t>
            </a:r>
            <a:endParaRPr lang="en-U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xtShape 3"/>
          <p:cNvSpPr txBox="1"/>
          <p:nvPr/>
        </p:nvSpPr>
        <p:spPr>
          <a:xfrm>
            <a:off x="27457" y="2684872"/>
            <a:ext cx="12075719" cy="67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800" b="1" strike="noStrike" spc="-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TITLE</a:t>
            </a:r>
            <a:endParaRPr lang="en-IN" sz="2800" b="0" strike="noStrike" spc="-1" dirty="0">
              <a:latin typeface="Arial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171129" y="3428820"/>
            <a:ext cx="5976768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College Name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Team Name ( As per Registration)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Team Members Name with Department      </a:t>
            </a:r>
            <a:endParaRPr lang="en-IN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Shape 3"/>
          <p:cNvSpPr txBox="1"/>
          <p:nvPr/>
        </p:nvSpPr>
        <p:spPr>
          <a:xfrm>
            <a:off x="191344" y="1628800"/>
            <a:ext cx="11876442" cy="67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800" b="1" strike="noStrike" spc="-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Theme [Times New Roman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Times New Roman"/>
                <a:ea typeface="ＭＳ Ｐゴシック"/>
              </a:rPr>
              <a:t>pt</a:t>
            </a:r>
            <a:r>
              <a:rPr lang="en-US" sz="2800" b="1" strike="noStrike" spc="-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 28]</a:t>
            </a:r>
            <a:endParaRPr lang="en-IN" sz="2800" b="0" strike="noStrike" spc="-1" dirty="0">
              <a:latin typeface="Arial"/>
            </a:endParaRPr>
          </a:p>
        </p:txBody>
      </p:sp>
      <p:sp>
        <p:nvSpPr>
          <p:cNvPr id="17" name="TextShape 3"/>
          <p:cNvSpPr txBox="1"/>
          <p:nvPr/>
        </p:nvSpPr>
        <p:spPr>
          <a:xfrm>
            <a:off x="191344" y="2276872"/>
            <a:ext cx="12028113" cy="67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2400" b="1" strike="noStrike" spc="-1" dirty="0" smtClean="0">
                <a:solidFill>
                  <a:srgbClr val="000000"/>
                </a:solidFill>
                <a:latin typeface="Times New Roman"/>
                <a:ea typeface="ＭＳ Ｐゴシック"/>
              </a:rPr>
              <a:t>Sub-theme </a:t>
            </a:r>
            <a:endParaRPr lang="en-IN" sz="2400" b="0" strike="noStrike" spc="-1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918F8D2-E4EE-43C9-B9B3-2BAAC27B7E6F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sz="1200" spc="-1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1</a:t>
            </a:fld>
            <a:endParaRPr lang="en-IN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Statement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3A06A788-7661-4936-A4AE-AA079F0421CD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04-02-25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ctr"/>
            <a:r>
              <a:rPr lang="en-US" sz="1200" spc="-1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t>2</a:t>
            </a:fld>
            <a:endParaRPr lang="en-IN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2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0" y="6356350"/>
            <a:ext cx="1919536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3A06A788-7661-4936-A4AE-AA079F0421CD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04-02-25</a:t>
            </a:fld>
            <a:endParaRPr lang="en-IN" sz="1200" b="0" strike="noStrike" spc="-1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0" y="6356350"/>
            <a:ext cx="10560496" cy="365125"/>
          </a:xfrm>
        </p:spPr>
        <p:txBody>
          <a:bodyPr/>
          <a:lstStyle/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/>
          </p:nvPr>
        </p:nvSpPr>
        <p:spPr>
          <a:xfrm>
            <a:off x="609480" y="1772816"/>
            <a:ext cx="10972440" cy="4352944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Detailed Explanation of Proposed Solution</a:t>
            </a:r>
          </a:p>
          <a:p>
            <a:pPr marL="285750" indent="-285750">
              <a:buFont typeface="Arial" pitchFamily="34" charset="0"/>
              <a:buChar char="•"/>
              <a:tabLst>
                <a:tab pos="4041775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 it addresses the problem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Innovation and Uniqueness of the solution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632504" y="6356350"/>
            <a:ext cx="1559496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3</a:t>
            </a:fld>
            <a:endParaRPr lang="en-IN" sz="1200" b="0" strike="noStrike" spc="-1" dirty="0">
              <a:latin typeface="Times New Roman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0331"/>
            <a:ext cx="12192000" cy="102890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Proposed Solution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4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80" y="54112"/>
            <a:ext cx="10972440" cy="114264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Technical Approach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0" y="6356350"/>
            <a:ext cx="1919536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3A06A788-7661-4936-A4AE-AA079F0421CD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04-02-25</a:t>
            </a:fld>
            <a:endParaRPr lang="en-IN" sz="1200" b="0" strike="noStrike" spc="-1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0" y="6356350"/>
            <a:ext cx="12072664" cy="365125"/>
          </a:xfrm>
        </p:spPr>
        <p:txBody>
          <a:bodyPr/>
          <a:lstStyle/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/>
          </p:nvPr>
        </p:nvSpPr>
        <p:spPr>
          <a:xfrm>
            <a:off x="551384" y="1988840"/>
            <a:ext cx="10972440" cy="259228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Technology to be used (Ex. Programming language, Frameworks, Hardware)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Methodology and process for implementation (Flowchart/Images/Working Prototype)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200456" y="6356350"/>
            <a:ext cx="1991544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4</a:t>
            </a:fld>
            <a:endParaRPr lang="en-IN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43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-27384"/>
            <a:ext cx="10972440" cy="114264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Feasibility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0" y="6356350"/>
            <a:ext cx="2063552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3A06A788-7661-4936-A4AE-AA079F0421CD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04-02-25</a:t>
            </a:fld>
            <a:endParaRPr lang="en-IN" sz="1200" b="0" strike="noStrike" spc="-1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0" y="6356350"/>
            <a:ext cx="12072664" cy="365125"/>
          </a:xfrm>
        </p:spPr>
        <p:txBody>
          <a:bodyPr/>
          <a:lstStyle/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/>
          </p:nvPr>
        </p:nvSpPr>
        <p:spPr>
          <a:xfrm>
            <a:off x="551384" y="1988840"/>
            <a:ext cx="10972440" cy="2592288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Analysis of the feasibility of the idea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Potential challenges and risk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Strategies for overcoming these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776520" y="6356350"/>
            <a:ext cx="1415480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5</a:t>
            </a:fld>
            <a:endParaRPr lang="en-IN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7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264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Advantages over existing 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technologies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4294967295"/>
          </p:nvPr>
        </p:nvSpPr>
        <p:spPr>
          <a:xfrm>
            <a:off x="0" y="6356350"/>
            <a:ext cx="1847528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3A06A788-7661-4936-A4AE-AA079F0421CD}" type="datetime1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04-02-25</a:t>
            </a:fld>
            <a:endParaRPr lang="en-IN" sz="1200" b="0" strike="noStrike" spc="-1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0" y="6356350"/>
            <a:ext cx="12072664" cy="365125"/>
          </a:xfrm>
        </p:spPr>
        <p:txBody>
          <a:bodyPr/>
          <a:lstStyle/>
          <a:p>
            <a:pPr algn="ctr"/>
            <a:r>
              <a:rPr lang="en-US" sz="1200" spc="-1" dirty="0" smtClean="0">
                <a:solidFill>
                  <a:srgbClr val="8B8B8B"/>
                </a:solidFill>
                <a:latin typeface="TradeGothic"/>
              </a:rPr>
              <a:t>MKJC Gen Z Thinkers- 2025</a:t>
            </a:r>
            <a:endParaRPr lang="en-IN" sz="1200" spc="-1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10632504" y="6356350"/>
            <a:ext cx="1559496" cy="3651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fld id="{839F0703-63DD-4489-A8CA-A0C22501E089}" type="slidenum">
              <a:rPr lang="en-US" sz="1200" b="0" strike="noStrike" spc="-1" smtClean="0">
                <a:solidFill>
                  <a:srgbClr val="898989"/>
                </a:solidFill>
                <a:latin typeface="TradeGothic"/>
                <a:ea typeface="ＭＳ Ｐゴシック"/>
              </a:rPr>
              <a:pPr algn="ctr">
                <a:lnSpc>
                  <a:spcPct val="100000"/>
                </a:lnSpc>
              </a:pPr>
              <a:t>6</a:t>
            </a:fld>
            <a:endParaRPr lang="en-IN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13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6354720"/>
            <a:ext cx="12191760" cy="502920"/>
          </a:xfrm>
          <a:prstGeom prst="rect">
            <a:avLst/>
          </a:prstGeom>
          <a:solidFill>
            <a:srgbClr val="0070C0"/>
          </a:solidFill>
          <a:ln w="9360">
            <a:noFill/>
          </a:ln>
          <a:effectLst>
            <a:outerShdw dist="23040" dir="5400000" rotWithShape="0">
              <a:srgbClr val="80808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TextShape 2"/>
          <p:cNvSpPr txBox="1"/>
          <p:nvPr/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1A412AE-F8D8-46D9-82B2-AC00DE913B69}" type="slidenum">
              <a:rPr lang="en-US" sz="1200" b="1" strike="noStrike" spc="-1">
                <a:solidFill>
                  <a:srgbClr val="FFFFFF"/>
                </a:solidFill>
                <a:latin typeface="TradeGothic"/>
                <a:ea typeface="ＭＳ Ｐゴシック"/>
              </a:rPr>
              <a:t>7</a:t>
            </a:fld>
            <a:endParaRPr lang="en-IN" sz="1200" b="0" strike="noStrike" spc="-1">
              <a:latin typeface="Times New Roman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4648320" y="6356520"/>
            <a:ext cx="32036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 dirty="0">
                <a:solidFill>
                  <a:srgbClr val="FFFFFF"/>
                </a:solidFill>
                <a:latin typeface="TradeGothic"/>
              </a:rPr>
              <a:t>MKJC </a:t>
            </a:r>
            <a:r>
              <a:rPr lang="en-US" sz="1200" b="0" strike="noStrike" spc="-1" dirty="0" smtClean="0">
                <a:solidFill>
                  <a:srgbClr val="FFFFFF"/>
                </a:solidFill>
                <a:latin typeface="TradeGothic"/>
              </a:rPr>
              <a:t> GEN </a:t>
            </a:r>
            <a:r>
              <a:rPr lang="en-US" sz="1200" b="0" strike="noStrike" spc="-1" dirty="0">
                <a:solidFill>
                  <a:srgbClr val="FFFFFF"/>
                </a:solidFill>
                <a:latin typeface="TradeGothic"/>
              </a:rPr>
              <a:t>Z THINKERS 2025</a:t>
            </a:r>
            <a:endParaRPr lang="en-IN" sz="1200" b="0" strike="noStrike" spc="-1" dirty="0">
              <a:latin typeface="Times New Roman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0" y="2027497"/>
            <a:ext cx="12191760" cy="43189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38160"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335360" y="2420888"/>
            <a:ext cx="11764440" cy="3366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514440" indent="-514080" algn="just">
              <a:lnSpc>
                <a:spcPct val="9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Kindly keep the maximum slides limit up to six </a:t>
            </a:r>
            <a:r>
              <a:rPr lang="en-US" sz="1800" b="1" strike="noStrike" spc="-1" dirty="0">
                <a:solidFill>
                  <a:srgbClr val="C00000"/>
                </a:solidFill>
                <a:latin typeface="Arial"/>
                <a:ea typeface="Calibri"/>
              </a:rPr>
              <a:t>(6). 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( Including the title slide) </a:t>
            </a:r>
            <a:endParaRPr lang="en-IN" sz="1800" b="0" strike="noStrike" spc="-1" dirty="0">
              <a:latin typeface="Arial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Try to avoid paragraphs and post your idea in points /diagrams /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Infographics</a:t>
            </a: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/pictures </a:t>
            </a:r>
            <a:endParaRPr lang="en-IN" sz="1800" b="0" strike="noStrike" spc="-1" dirty="0">
              <a:latin typeface="Arial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Keep your explanation precise and easy to understand</a:t>
            </a:r>
            <a:endParaRPr lang="en-IN" sz="1800" b="0" strike="noStrike" spc="-1" dirty="0">
              <a:latin typeface="Arial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Idea should be unique and novel. </a:t>
            </a:r>
            <a:endParaRPr lang="en-IN" sz="1800" b="0" strike="noStrike" spc="-1" dirty="0">
              <a:latin typeface="Arial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You can only use provided template for making the PPT without changing the idea details pointers (mentioned in previous slides).</a:t>
            </a:r>
            <a:endParaRPr lang="en-IN" sz="1800" b="0" strike="noStrike" spc="-1" dirty="0">
              <a:latin typeface="Arial"/>
            </a:endParaRPr>
          </a:p>
          <a:p>
            <a:pPr marL="514440" indent="-5140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"/>
              <a:buAutoNum type="arabicPeriod"/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You need to save the file in PDF and upload the same during registration. </a:t>
            </a:r>
            <a:endParaRPr lang="en-IN" sz="1800" b="0" strike="noStrike" spc="-1" dirty="0">
              <a:latin typeface="Arial"/>
            </a:endParaRPr>
          </a:p>
          <a:p>
            <a:pPr marL="514440" indent="-349560"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IN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C00000"/>
                </a:solidFill>
                <a:latin typeface="Arial"/>
                <a:ea typeface="Calibri"/>
              </a:rPr>
              <a:t>Note - You can delete this slide (Important Pointers) when you upload the details of your </a:t>
            </a:r>
            <a:r>
              <a:rPr lang="en-US" sz="1800" b="1" strike="noStrike" spc="-1" dirty="0" smtClean="0">
                <a:solidFill>
                  <a:srgbClr val="C00000"/>
                </a:solidFill>
                <a:latin typeface="Arial"/>
                <a:ea typeface="Calibri"/>
              </a:rPr>
              <a:t>idea</a:t>
            </a:r>
            <a:endParaRPr lang="en-IN" sz="1800" b="0" strike="noStrike" spc="-1" dirty="0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2207568" y="332656"/>
            <a:ext cx="8410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  <a:ea typeface="ＭＳ Ｐゴシック"/>
              </a:rPr>
              <a:t>IMPORTANT INSTRUCTIONS</a:t>
            </a:r>
            <a:endParaRPr lang="en-IN" sz="36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6" name="CustomShape 7"/>
          <p:cNvSpPr/>
          <p:nvPr/>
        </p:nvSpPr>
        <p:spPr>
          <a:xfrm>
            <a:off x="629080" y="1454040"/>
            <a:ext cx="955728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en-US" sz="18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Please ensure below pointers are met while submitting the Idea PPT:</a:t>
            </a:r>
            <a:endParaRPr lang="en-IN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7531</TotalTime>
  <Words>261</Words>
  <Application>Microsoft Office PowerPoint</Application>
  <PresentationFormat>Custom</PresentationFormat>
  <Paragraphs>51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Problem Statement</vt:lpstr>
      <vt:lpstr>Proposed Solution</vt:lpstr>
      <vt:lpstr>Technical Approach</vt:lpstr>
      <vt:lpstr>Feasibility</vt:lpstr>
      <vt:lpstr>Advantages over existing  technologies</vt:lpstr>
      <vt:lpstr>PowerPoint Presentation</vt:lpstr>
    </vt:vector>
  </TitlesOfParts>
  <Company>Crowdfunder,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Investor Pitch Deck Template</dc:title>
  <dc:subject/>
  <dc:creator>Crowdfunder</dc:creator>
  <dc:description/>
  <cp:lastModifiedBy>Jesu_Lesi</cp:lastModifiedBy>
  <cp:revision>157</cp:revision>
  <dcterms:created xsi:type="dcterms:W3CDTF">2013-12-12T18:46:50Z</dcterms:created>
  <dcterms:modified xsi:type="dcterms:W3CDTF">2025-02-04T07:34:11Z</dcterms:modified>
  <dc:language>en-IN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Crowdfunder,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